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0" autoAdjust="0"/>
    <p:restoredTop sz="94660"/>
  </p:normalViewPr>
  <p:slideViewPr>
    <p:cSldViewPr snapToGrid="0" showGuides="1">
      <p:cViewPr varScale="1">
        <p:scale>
          <a:sx n="42" d="100"/>
          <a:sy n="42" d="100"/>
        </p:scale>
        <p:origin x="852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FB0E-9CCD-4D33-AC47-70A8589F3D68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C1C0A-4D72-4AC4-A5B7-346B87CD6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984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FB0E-9CCD-4D33-AC47-70A8589F3D68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C1C0A-4D72-4AC4-A5B7-346B87CD6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310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FB0E-9CCD-4D33-AC47-70A8589F3D68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C1C0A-4D72-4AC4-A5B7-346B87CD6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14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FB0E-9CCD-4D33-AC47-70A8589F3D68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C1C0A-4D72-4AC4-A5B7-346B87CD6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319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FB0E-9CCD-4D33-AC47-70A8589F3D68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C1C0A-4D72-4AC4-A5B7-346B87CD6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290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FB0E-9CCD-4D33-AC47-70A8589F3D68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C1C0A-4D72-4AC4-A5B7-346B87CD6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913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FB0E-9CCD-4D33-AC47-70A8589F3D68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C1C0A-4D72-4AC4-A5B7-346B87CD6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165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FB0E-9CCD-4D33-AC47-70A8589F3D68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C1C0A-4D72-4AC4-A5B7-346B87CD6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401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FB0E-9CCD-4D33-AC47-70A8589F3D68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C1C0A-4D72-4AC4-A5B7-346B87CD6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628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FB0E-9CCD-4D33-AC47-70A8589F3D68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C1C0A-4D72-4AC4-A5B7-346B87CD6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725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FB0E-9CCD-4D33-AC47-70A8589F3D68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C1C0A-4D72-4AC4-A5B7-346B87CD6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084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0FB0E-9CCD-4D33-AC47-70A8589F3D68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C1C0A-4D72-4AC4-A5B7-346B87CD6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9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History of Coffee: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59480" y="3509963"/>
            <a:ext cx="7208520" cy="1655762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dirty="0" smtClean="0">
                <a:hlinkClick r:id="rId2" action="ppaction://hlinksldjump"/>
              </a:rPr>
              <a:t>Introductions</a:t>
            </a:r>
            <a:endParaRPr lang="en-US" dirty="0" smtClean="0"/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dirty="0" smtClean="0">
                <a:hlinkClick r:id="rId3" action="ppaction://hlinksldjump"/>
              </a:rPr>
              <a:t>Origins</a:t>
            </a:r>
            <a:endParaRPr lang="en-US" dirty="0" smtClean="0"/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dirty="0" smtClean="0">
                <a:hlinkClick r:id="rId4" action="ppaction://hlinksldjump"/>
              </a:rPr>
              <a:t>Geography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936046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History of Coffee:</a:t>
            </a:r>
            <a:br>
              <a:rPr lang="en-US" dirty="0" smtClean="0"/>
            </a:br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6837" y="3429000"/>
            <a:ext cx="10515600" cy="3043555"/>
          </a:xfrm>
        </p:spPr>
        <p:txBody>
          <a:bodyPr/>
          <a:lstStyle/>
          <a:p>
            <a:r>
              <a:rPr lang="en-US" dirty="0" smtClean="0"/>
              <a:t>10</a:t>
            </a:r>
            <a:r>
              <a:rPr lang="en-US" baseline="30000" dirty="0" smtClean="0"/>
              <a:t>th</a:t>
            </a:r>
            <a:r>
              <a:rPr lang="en-US" dirty="0" smtClean="0"/>
              <a:t> Century (or earlier) origins</a:t>
            </a:r>
          </a:p>
          <a:p>
            <a:r>
              <a:rPr lang="en-US" dirty="0" smtClean="0"/>
              <a:t>Believed to have originated in Ethiopia</a:t>
            </a:r>
          </a:p>
          <a:p>
            <a:r>
              <a:rPr lang="en-US" dirty="0" smtClean="0"/>
              <a:t>Earliest documented drinking of coffee in the 15</a:t>
            </a:r>
            <a:r>
              <a:rPr lang="en-US" baseline="30000" dirty="0" smtClean="0"/>
              <a:t>th</a:t>
            </a:r>
            <a:r>
              <a:rPr lang="en-US" dirty="0" smtClean="0"/>
              <a:t> Century, in Yemen</a:t>
            </a:r>
          </a:p>
          <a:p>
            <a:r>
              <a:rPr lang="en-US" dirty="0" smtClean="0"/>
              <a:t>Spread throughout Africa and the Middle East by the 16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</a:p>
          <a:p>
            <a:r>
              <a:rPr lang="en-US" dirty="0" smtClean="0"/>
              <a:t>Shortly after, coffee use spread throughout Europe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5480" y="365125"/>
            <a:ext cx="2326957" cy="371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183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History of Coffee:</a:t>
            </a:r>
            <a:br>
              <a:rPr lang="en-US" dirty="0" smtClean="0"/>
            </a:br>
            <a:r>
              <a:rPr lang="en-US" dirty="0" smtClean="0"/>
              <a:t>Origins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43553" y="1690688"/>
            <a:ext cx="6454140" cy="3043555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Etymology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First use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623" y="3429000"/>
            <a:ext cx="3983177" cy="3005710"/>
          </a:xfrm>
          <a:prstGeom prst="rect">
            <a:avLst/>
          </a:prstGeom>
        </p:spPr>
      </p:pic>
      <p:sp>
        <p:nvSpPr>
          <p:cNvPr id="5" name="Sun 4"/>
          <p:cNvSpPr/>
          <p:nvPr/>
        </p:nvSpPr>
        <p:spPr>
          <a:xfrm>
            <a:off x="1394460" y="3429000"/>
            <a:ext cx="3268980" cy="2926080"/>
          </a:xfrm>
          <a:prstGeom prst="su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162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History of Coffee : </a:t>
            </a:r>
            <a:br>
              <a:rPr lang="en-US" dirty="0" smtClean="0"/>
            </a:br>
            <a:r>
              <a:rPr lang="en-US" dirty="0" smtClean="0"/>
              <a:t>Geography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0060" y="1690688"/>
            <a:ext cx="4808220" cy="4351338"/>
          </a:xfrm>
        </p:spPr>
        <p:txBody>
          <a:bodyPr/>
          <a:lstStyle/>
          <a:p>
            <a:r>
              <a:rPr lang="en-US" dirty="0" smtClean="0"/>
              <a:t>Europe</a:t>
            </a:r>
          </a:p>
          <a:p>
            <a:r>
              <a:rPr lang="en-US" dirty="0" smtClean="0"/>
              <a:t>Americas</a:t>
            </a:r>
          </a:p>
          <a:p>
            <a:r>
              <a:rPr lang="en-US" dirty="0" smtClean="0"/>
              <a:t>Asia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853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History of Coffee:</a:t>
            </a:r>
            <a:br>
              <a:rPr lang="en-US" dirty="0" smtClean="0"/>
            </a:br>
            <a:r>
              <a:rPr lang="en-US" dirty="0" smtClean="0"/>
              <a:t>Europe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2920" y="1690688"/>
            <a:ext cx="6454140" cy="3043555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Austria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England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France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Germany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Netherlands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2549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History of Coffee:</a:t>
            </a:r>
            <a:br>
              <a:rPr lang="en-US" dirty="0" smtClean="0"/>
            </a:br>
            <a:r>
              <a:rPr lang="en-US" dirty="0" smtClean="0"/>
              <a:t>Americas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2920" y="1690688"/>
            <a:ext cx="6454140" cy="3043555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Caribbean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South America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Central America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North America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2179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History of Coffee:</a:t>
            </a:r>
            <a:br>
              <a:rPr lang="en-US" dirty="0" smtClean="0"/>
            </a:br>
            <a:r>
              <a:rPr lang="en-US" dirty="0" smtClean="0"/>
              <a:t>Asia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2920" y="1690688"/>
            <a:ext cx="6454140" cy="3043555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India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Japan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South Korea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Indonesia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9855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98</Words>
  <Application>Microsoft Office PowerPoint</Application>
  <PresentationFormat>Widescreen</PresentationFormat>
  <Paragraphs>33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Office Theme</vt:lpstr>
      <vt:lpstr>History of Coffee:</vt:lpstr>
      <vt:lpstr>History of Coffee: Introduction</vt:lpstr>
      <vt:lpstr>History of Coffee: Origins</vt:lpstr>
      <vt:lpstr>History of Coffee :  Geography</vt:lpstr>
      <vt:lpstr>History of Coffee: Europe</vt:lpstr>
      <vt:lpstr>History of Coffee: Americas</vt:lpstr>
      <vt:lpstr>History of Coffee: Asia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of Coffee:</dc:title>
  <dc:creator>Kurt S</dc:creator>
  <cp:lastModifiedBy>Kurt S</cp:lastModifiedBy>
  <cp:revision>2</cp:revision>
  <dcterms:created xsi:type="dcterms:W3CDTF">2016-05-25T13:56:19Z</dcterms:created>
  <dcterms:modified xsi:type="dcterms:W3CDTF">2016-05-25T14:02:50Z</dcterms:modified>
</cp:coreProperties>
</file>